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950" r:id="rId2"/>
    <p:sldId id="1090" r:id="rId3"/>
    <p:sldId id="1059" r:id="rId4"/>
    <p:sldId id="1055" r:id="rId5"/>
    <p:sldId id="1191" r:id="rId6"/>
    <p:sldId id="1192" r:id="rId7"/>
    <p:sldId id="1193" r:id="rId8"/>
    <p:sldId id="1194" r:id="rId9"/>
    <p:sldId id="1195" r:id="rId10"/>
    <p:sldId id="1196" r:id="rId11"/>
    <p:sldId id="1197" r:id="rId12"/>
    <p:sldId id="1198" r:id="rId13"/>
    <p:sldId id="999" r:id="rId14"/>
    <p:sldId id="1000" r:id="rId15"/>
    <p:sldId id="1001" r:id="rId16"/>
    <p:sldId id="1002" r:id="rId17"/>
    <p:sldId id="1184" r:id="rId18"/>
    <p:sldId id="954" r:id="rId19"/>
    <p:sldId id="1010" r:id="rId20"/>
    <p:sldId id="1171" r:id="rId21"/>
    <p:sldId id="1130" r:id="rId22"/>
    <p:sldId id="1151" r:id="rId23"/>
    <p:sldId id="1122" r:id="rId24"/>
    <p:sldId id="94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999"/>
            <p14:sldId id="1000"/>
            <p14:sldId id="1001"/>
            <p14:sldId id="1002"/>
            <p14:sldId id="1184"/>
            <p14:sldId id="954"/>
            <p14:sldId id="1010"/>
            <p14:sldId id="1171"/>
            <p14:sldId id="1130"/>
            <p14:sldId id="115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8" autoAdjust="0"/>
    <p:restoredTop sz="82272" autoAdjust="0"/>
  </p:normalViewPr>
  <p:slideViewPr>
    <p:cSldViewPr>
      <p:cViewPr varScale="1">
        <p:scale>
          <a:sx n="84" d="100"/>
          <a:sy n="84" d="100"/>
        </p:scale>
        <p:origin x="13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May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Ancient Of Days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798108</a:t>
            </a:r>
          </a:p>
          <a:p>
            <a:r>
              <a:rPr lang="en-GB" sz="1200" dirty="0">
                <a:solidFill>
                  <a:schemeClr val="bg1"/>
                </a:solidFill>
              </a:rPr>
              <a:t>Gary Sadler | Jamie Harvill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1992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95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Blessing and </a:t>
            </a:r>
            <a:r>
              <a:rPr lang="en-GB" sz="4000" dirty="0" err="1">
                <a:solidFill>
                  <a:schemeClr val="bg1"/>
                </a:solidFill>
              </a:rPr>
              <a:t>honor</a:t>
            </a:r>
            <a:r>
              <a:rPr lang="en-GB" sz="4000" dirty="0">
                <a:solidFill>
                  <a:schemeClr val="bg1"/>
                </a:solidFill>
              </a:rPr>
              <a:t> glory and power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From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nation all of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Bow before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5703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tongue in heaven and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Shall declare Your glory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knee shall bow at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be exalted O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Your kingdom shall not pass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O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8795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kingdom shall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Over all the earth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none can compare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Your matchless worth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unto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55702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60B71-9F16-1F9B-1D81-3409748F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9033</TotalTime>
  <Words>477</Words>
  <Application>Microsoft Office PowerPoint</Application>
  <PresentationFormat>On-screen Show (4:3)</PresentationFormat>
  <Paragraphs>83</Paragraphs>
  <Slides>24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481</cp:revision>
  <dcterms:created xsi:type="dcterms:W3CDTF">2019-09-23T12:06:27Z</dcterms:created>
  <dcterms:modified xsi:type="dcterms:W3CDTF">2024-05-05T07:42:41Z</dcterms:modified>
</cp:coreProperties>
</file>